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39"/>
  </p:notesMasterIdLst>
  <p:sldIdLst>
    <p:sldId id="256" r:id="rId12"/>
    <p:sldId id="556" r:id="rId13"/>
    <p:sldId id="609" r:id="rId14"/>
    <p:sldId id="619" r:id="rId15"/>
    <p:sldId id="624" r:id="rId16"/>
    <p:sldId id="620" r:id="rId17"/>
    <p:sldId id="622" r:id="rId18"/>
    <p:sldId id="623" r:id="rId19"/>
    <p:sldId id="625" r:id="rId20"/>
    <p:sldId id="674" r:id="rId21"/>
    <p:sldId id="626" r:id="rId22"/>
    <p:sldId id="621" r:id="rId23"/>
    <p:sldId id="629" r:id="rId24"/>
    <p:sldId id="634" r:id="rId25"/>
    <p:sldId id="635" r:id="rId26"/>
    <p:sldId id="640" r:id="rId27"/>
    <p:sldId id="641" r:id="rId28"/>
    <p:sldId id="642" r:id="rId29"/>
    <p:sldId id="643" r:id="rId30"/>
    <p:sldId id="644" r:id="rId31"/>
    <p:sldId id="653" r:id="rId32"/>
    <p:sldId id="665" r:id="rId33"/>
    <p:sldId id="666" r:id="rId34"/>
    <p:sldId id="667" r:id="rId35"/>
    <p:sldId id="669"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9"/>
            <p14:sldId id="619"/>
            <p14:sldId id="624"/>
            <p14:sldId id="620"/>
            <p14:sldId id="622"/>
            <p14:sldId id="623"/>
            <p14:sldId id="625"/>
            <p14:sldId id="674"/>
            <p14:sldId id="626"/>
            <p14:sldId id="621"/>
            <p14:sldId id="629"/>
            <p14:sldId id="634"/>
            <p14:sldId id="635"/>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86306" autoAdjust="0"/>
  </p:normalViewPr>
  <p:slideViewPr>
    <p:cSldViewPr snapToGrid="0">
      <p:cViewPr varScale="1">
        <p:scale>
          <a:sx n="81" d="100"/>
          <a:sy n="81" d="100"/>
        </p:scale>
        <p:origin x="1248"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notesMaster" Target="notesMasters/notes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5/14/17 2:08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23</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787644"/>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theme" Target="../theme/theme2.xml"/><Relationship Id="rId17" Type="http://schemas.openxmlformats.org/officeDocument/2006/relationships/image" Target="../media/image12.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slideLayout" Target="../slideLayouts/slideLayout65.xml"/><Relationship Id="rId18" Type="http://schemas.openxmlformats.org/officeDocument/2006/relationships/theme" Target="../theme/theme3.xml"/><Relationship Id="rId19" Type="http://schemas.openxmlformats.org/officeDocument/2006/relationships/image" Target="../media/image12.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theme" Target="../theme/theme4.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theme" Target="../theme/theme5.xml"/><Relationship Id="rId8"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5.xml"/><Relationship Id="rId20" Type="http://schemas.openxmlformats.org/officeDocument/2006/relationships/image" Target="../media/image12.png"/><Relationship Id="rId10" Type="http://schemas.openxmlformats.org/officeDocument/2006/relationships/slideLayout" Target="../slideLayouts/slideLayout96.xml"/><Relationship Id="rId11" Type="http://schemas.openxmlformats.org/officeDocument/2006/relationships/slideLayout" Target="../slideLayouts/slideLayout97.xml"/><Relationship Id="rId12" Type="http://schemas.openxmlformats.org/officeDocument/2006/relationships/slideLayout" Target="../slideLayouts/slideLayout98.xml"/><Relationship Id="rId13" Type="http://schemas.openxmlformats.org/officeDocument/2006/relationships/slideLayout" Target="../slideLayouts/slideLayout99.xml"/><Relationship Id="rId14" Type="http://schemas.openxmlformats.org/officeDocument/2006/relationships/slideLayout" Target="../slideLayouts/slideLayout100.xml"/><Relationship Id="rId15" Type="http://schemas.openxmlformats.org/officeDocument/2006/relationships/slideLayout" Target="../slideLayouts/slideLayout101.xml"/><Relationship Id="rId16" Type="http://schemas.openxmlformats.org/officeDocument/2006/relationships/slideLayout" Target="../slideLayouts/slideLayout102.xml"/><Relationship Id="rId17" Type="http://schemas.openxmlformats.org/officeDocument/2006/relationships/slideLayout" Target="../slideLayouts/slideLayout103.xml"/><Relationship Id="rId18" Type="http://schemas.openxmlformats.org/officeDocument/2006/relationships/slideLayout" Target="../slideLayouts/slideLayout104.xml"/><Relationship Id="rId19"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theme" Target="../theme/theme7.xml"/><Relationship Id="rId13" Type="http://schemas.openxmlformats.org/officeDocument/2006/relationships/image" Target="../media/image12.pn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26.xml"/><Relationship Id="rId12" Type="http://schemas.openxmlformats.org/officeDocument/2006/relationships/theme" Target="../theme/theme8.xml"/><Relationship Id="rId13" Type="http://schemas.openxmlformats.org/officeDocument/2006/relationships/image" Target="../media/image25.pn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2" r:id="rId14"/>
    <p:sldLayoutId id="2147483794" r:id="rId15"/>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blogs.technet.com/b/dataplatforminsider/archive/2014/09/25/using-ssds-in-azure-vms-to-store-sql-server-tempdb-and-buffer-pool-extensions.asp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1.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74.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75.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g"/><Relationship Id="rId8" Type="http://schemas.openxmlformats.org/officeDocument/2006/relationships/image" Target="../media/image35.png"/><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8.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r>
              <a:rPr lang="en-US" dirty="0" smtClean="0"/>
              <a:t> </a:t>
            </a:r>
            <a:r>
              <a:rPr lang="en-US" sz="4000" dirty="0" smtClean="0"/>
              <a:t>Part 2</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smtClean="0"/>
              <a:t>Demo: </a:t>
            </a:r>
            <a:r>
              <a:rPr lang="en-US" altLang="zh-CN" dirty="0"/>
              <a:t>Add </a:t>
            </a:r>
            <a:r>
              <a:rPr lang="en-US" altLang="zh-CN" dirty="0" smtClean="0"/>
              <a:t>a Data Disk to existing VM</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rPr>
              <a:t>Introduction to Storage</a:t>
            </a:r>
          </a:p>
          <a:p>
            <a:pPr marL="807998" lvl="1" indent="-571500">
              <a:buClr>
                <a:srgbClr val="92D050"/>
              </a:buClr>
              <a:buFont typeface="Wingdings" panose="05000000000000000000" pitchFamily="2" charset="2"/>
              <a:buChar char="à"/>
            </a:pPr>
            <a:r>
              <a:rPr lang="en-US" sz="2432" dirty="0" smtClean="0">
                <a:solidFill>
                  <a:schemeClr val="bg1"/>
                </a:solidFill>
                <a:latin typeface="+mj-lt"/>
              </a:rPr>
              <a:t>Add Data Disk on existing VM</a:t>
            </a:r>
          </a:p>
          <a:p>
            <a:pPr marL="571500" indent="-571500">
              <a:buClr>
                <a:srgbClr val="92D050"/>
              </a:buClr>
              <a:buFont typeface="Wingdings" panose="05000000000000000000" pitchFamily="2" charset="2"/>
              <a:buChar char="à"/>
            </a:pPr>
            <a:endParaRPr lang="en-US" sz="4000" dirty="0" smtClean="0"/>
          </a:p>
          <a:p>
            <a:pPr marL="571500" indent="-571500">
              <a:buClr>
                <a:srgbClr val="92D050"/>
              </a:buClr>
              <a:buFont typeface="Wingdings" panose="05000000000000000000" pitchFamily="2" charset="2"/>
              <a:buChar char="à"/>
            </a:pPr>
            <a:r>
              <a:rPr lang="en-US" sz="4000" dirty="0"/>
              <a:t>Traffic </a:t>
            </a:r>
            <a:r>
              <a:rPr lang="en-US" sz="4000" dirty="0" smtClean="0"/>
              <a:t>Manager</a:t>
            </a:r>
            <a:endParaRPr lang="en-US" sz="4000" dirty="0"/>
          </a:p>
          <a:p>
            <a:pPr marL="571500" indent="-571500">
              <a:buClr>
                <a:srgbClr val="92D050"/>
              </a:buClr>
              <a:buFont typeface="Wingdings" panose="05000000000000000000" pitchFamily="2" charset="2"/>
              <a:buChar char="à"/>
            </a:pPr>
            <a:endParaRPr lang="en-US" sz="4000" dirty="0" smtClean="0">
              <a:solidFill>
                <a:schemeClr val="bg1"/>
              </a:solidFill>
              <a:latin typeface="+mj-lt"/>
            </a:endParaRPr>
          </a:p>
          <a:p>
            <a:pPr marL="571500" indent="-571500">
              <a:buClr>
                <a:srgbClr val="92D050"/>
              </a:buClr>
              <a:buFont typeface="Wingdings" panose="05000000000000000000" pitchFamily="2" charset="2"/>
              <a:buChar char="à"/>
            </a:pPr>
            <a:r>
              <a:rPr lang="en-US" sz="4000" dirty="0" smtClean="0"/>
              <a:t>Virtual Networks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t>
            </a:r>
            <a:r>
              <a:rPr lang="en-US" sz="3137" dirty="0" smtClean="0">
                <a:solidFill>
                  <a:schemeClr val="tx1"/>
                </a:solidFill>
              </a:rPr>
              <a:t>a single </a:t>
            </a:r>
            <a:r>
              <a:rPr lang="en-US" sz="3137"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smtClean="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smtClean="0">
                <a:solidFill>
                  <a:schemeClr val="tx1"/>
                </a:solidFill>
                <a:latin typeface="Segoe UI" panose="020B0502040204020203" pitchFamily="34" charset="0"/>
              </a:rPr>
              <a:t>Azure Resource Manager templates</a:t>
            </a:r>
            <a:endParaRPr lang="en-US" b="0" dirty="0">
              <a:solidFill>
                <a:schemeClr val="tx1"/>
              </a:solidFill>
              <a:latin typeface="Segoe UI" panose="020B0502040204020203" pitchFamily="34" charset="0"/>
            </a:endParaRP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1588</TotalTime>
  <Words>2422</Words>
  <Application>Microsoft Macintosh PowerPoint</Application>
  <PresentationFormat>Widescreen</PresentationFormat>
  <Paragraphs>315</Paragraphs>
  <Slides>27</Slides>
  <Notes>20</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27</vt:i4>
      </vt:variant>
    </vt:vector>
  </HeadingPairs>
  <TitlesOfParts>
    <vt:vector size="50" baseType="lpstr">
      <vt:lpstr>Calibri</vt:lpstr>
      <vt:lpstr>Calibri Light</vt:lpstr>
      <vt:lpstr>Cambria</vt:lpstr>
      <vt:lpstr>Consolas</vt:lpstr>
      <vt:lpstr>Courier New</vt:lpstr>
      <vt:lpstr>Mangal</vt:lpstr>
      <vt:lpstr>MS PGothic</vt:lpstr>
      <vt:lpstr>Myriad Pro</vt:lpstr>
      <vt:lpstr>Segoe UI</vt:lpstr>
      <vt:lpstr>Segoe UI Light</vt:lpstr>
      <vt:lpstr>Segoe UI Semibold</vt:lpstr>
      <vt:lpstr>Verdana</vt:lpstr>
      <vt:lpstr>Wingdings</vt:lpstr>
      <vt:lpstr>宋体</vt:lpstr>
      <vt:lpstr>Arial</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IaaS Part 2</vt:lpstr>
      <vt:lpstr>Agenda</vt:lpstr>
      <vt:lpstr>Virtual Machines</vt:lpstr>
      <vt:lpstr>Demo: Managing VMs using Azure portal</vt:lpstr>
      <vt:lpstr>Image Mobility</vt:lpstr>
      <vt:lpstr>VM Extensions</vt:lpstr>
      <vt:lpstr>Data Persistence</vt:lpstr>
      <vt:lpstr>Disks and Images</vt:lpstr>
      <vt:lpstr>VM disk layout</vt:lpstr>
      <vt:lpstr>Temporary Drive Guidance</vt:lpstr>
      <vt:lpstr>Persistent Disks and Highly Durable</vt:lpstr>
      <vt:lpstr>Demo: Add a Data Disk to existing VM</vt:lpstr>
      <vt:lpstr>Virtual Machine Availability</vt:lpstr>
      <vt:lpstr>Load balancing</vt:lpstr>
      <vt:lpstr>Traffic Manager</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Hardik Mistry1</cp:lastModifiedBy>
  <cp:revision>68</cp:revision>
  <cp:lastPrinted>2014-03-26T17:46:13Z</cp:lastPrinted>
  <dcterms:created xsi:type="dcterms:W3CDTF">2015-04-27T14:53:15Z</dcterms:created>
  <dcterms:modified xsi:type="dcterms:W3CDTF">2017-05-14T08:43:17Z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